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Dell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Hymes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(1976) puts some standards in order to fully understand any context :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theory in investigating situational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investigating context: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articipants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fontScale="47500" lnSpcReduction="2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neighbors are talking together (Susanne and Mrs. Huber) 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discovers that it is Susanne who burns Edie home so she wants to blackmail her: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Susan: "Mrs. Huber!"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"Hello, Susan. I made you a pie."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"Oh. Wow. Why?"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"Do I need a motive to do something nice?"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 Huber: "I can't wait for you to try this. It's mincemeat."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"Actually, I just had dinner."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"That's okay. You can save it for later."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Susan: "What's so funny?"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"I was just thinking of that expression: I'll make mincemeat out of you.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Mincemeat. It used to be an entree made up of mostly chopped meat, so it was like saying 'I'll chop you up into 431- little bits.'" She chuckles.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"But that was centuries ago. Today, mincemeat is mostly made up of fruit, spices, and rum. There's no meat in it. And 434-still people say I'll make mincemeat out of you."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"I don't know that people really say that anymore."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"I do.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So, Susan. How are you?"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43826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Setting: Susanne's home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 Two neighbors, Susanne and Mrs. Huber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 Mrs. Huber wants to blackmail Susanne ….implicit purpose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Genre: Conversation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Channel: written text</a:t>
            </a:r>
            <a:br>
              <a:rPr lang="en-US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325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Context</vt:lpstr>
      <vt:lpstr> </vt:lpstr>
      <vt:lpstr>Application</vt:lpstr>
      <vt:lpstr>Answer Setting: Susanne's home Participants: Two neighbors, Susanne and Mrs. Huber Purpose: Mrs. Huber wants to blackmail Susanne ….implicit purpose Genre: Conversation Channel: written text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15</cp:revision>
  <dcterms:created xsi:type="dcterms:W3CDTF">2020-03-18T12:46:15Z</dcterms:created>
  <dcterms:modified xsi:type="dcterms:W3CDTF">2020-03-21T15:37:43Z</dcterms:modified>
</cp:coreProperties>
</file>